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EA87-2BE6-457C-A32D-5D931682AFF1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DCAD-FB5C-4E33-9751-9FBA55C6EE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58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FDD0-7F12-461A-8DAA-92197005596D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2D0C-FB48-4CAC-999F-F346FE7121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3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6751-8946-42F1-A999-AF3B8BB363C6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A58C2-555F-4B3C-B729-C1EA698BA55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93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98CA-F60D-4395-8203-ACE9A90DD5F4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B609-8300-45E9-8813-7A8758DF44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799A-033B-49F8-947D-06B88E0D84C7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43A0-1B45-4E44-9DF5-13B89A42E4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13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42B5C-B6ED-449D-B502-D2B9F3B269B0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A4D3-059E-4C83-8E02-F1F8052A816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69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6F8B-1087-4DB2-83AA-74E9B004AE7F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20AC-4152-41A3-9217-F6C8160914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460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9924-AFC5-41B4-9189-D8A4722AC610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CFB3-8785-4508-90CF-D14FD78EB57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209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88E6-B864-4C4E-9763-ACDA607CC7F3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6A4D-1673-44BA-AE13-F1EDB073D7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95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6C62-E068-4F04-B685-A496AC0BD50D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F53-7EDE-42D1-9DA5-643B3D1C11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55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D934C-F026-4431-8A70-182696218D21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050CE-8B2F-48B5-97C0-E936E58707D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4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A582E7-5764-45A5-A072-2659C659F13F}" type="datetime1">
              <a:rPr lang="en-AU" smtClean="0"/>
              <a:pPr>
                <a:defRPr/>
              </a:pPr>
              <a:t>18/05/2018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90B9AC-CBBF-49DC-8276-0AED85C8A1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610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17" b="31313"/>
          <a:stretch/>
        </p:blipFill>
        <p:spPr>
          <a:xfrm>
            <a:off x="0" y="0"/>
            <a:ext cx="12186602" cy="439526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Rectangle 10"/>
          <p:cNvSpPr/>
          <p:nvPr/>
        </p:nvSpPr>
        <p:spPr>
          <a:xfrm>
            <a:off x="1521301" y="41803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AU" sz="4400" b="1" dirty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Movie Competition</a:t>
            </a:r>
          </a:p>
          <a:p>
            <a:pPr algn="ctr">
              <a:lnSpc>
                <a:spcPct val="130000"/>
              </a:lnSpc>
            </a:pPr>
            <a:r>
              <a:rPr lang="en-AU" sz="3600" dirty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a story of God’s love or bible story.</a:t>
            </a:r>
          </a:p>
          <a:p>
            <a:pPr algn="ctr"/>
            <a:r>
              <a:rPr lang="en-AU" sz="2800" dirty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</a:t>
            </a:r>
            <a:r>
              <a:rPr lang="en-AU" sz="2800" dirty="0" smtClean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go </a:t>
            </a:r>
            <a:r>
              <a:rPr lang="en-AU" sz="2800" dirty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3600" dirty="0">
                <a:solidFill>
                  <a:srgbClr val="008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www.lutheranmedia.org.au/competition</a:t>
            </a:r>
            <a:endParaRPr lang="en-AU" sz="3600" dirty="0">
              <a:solidFill>
                <a:srgbClr val="0082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242994">
            <a:off x="7973099" y="900585"/>
            <a:ext cx="551487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B5B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can enter</a:t>
            </a:r>
            <a:endParaRPr lang="en-AU" sz="2800" b="1" dirty="0">
              <a:solidFill>
                <a:srgbClr val="B5B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9B873F4A86C4488452678B8CCE2678" ma:contentTypeVersion="0" ma:contentTypeDescription="Create a new document." ma:contentTypeScope="" ma:versionID="23e477e5859cff4ff06383d4514e0d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ae53d147369609339da0000e6a4a4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haredContentType xmlns="Microsoft.SharePoint.Taxonomy.ContentTypeSync" SourceId="0cd5321d-9c9c-41e7-9cf6-adac16b55843" ContentTypeId="0x01" PreviousValue="false"/>
</file>

<file path=customXml/itemProps1.xml><?xml version="1.0" encoding="utf-8"?>
<ds:datastoreItem xmlns:ds="http://schemas.openxmlformats.org/officeDocument/2006/customXml" ds:itemID="{293BAFE7-BCD9-4962-864E-46D1A86B7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951F16-539A-4FF8-A1A6-46FE9716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FBEAA-32A7-4BA2-BB53-B8E4BF2DA4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B91F3FB-E031-4D30-BF74-E04F312E5A1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Video Competition</dc:title>
  <dc:creator>Fox, Richard</dc:creator>
  <cp:lastModifiedBy>Fox, Richard</cp:lastModifiedBy>
  <cp:revision>8</cp:revision>
  <dcterms:created xsi:type="dcterms:W3CDTF">2017-05-04T05:54:31Z</dcterms:created>
  <dcterms:modified xsi:type="dcterms:W3CDTF">2018-05-17T23:53:38Z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0x010100CA9B873F4A86C4488452678B8CCE2678</vt:lpwstr>
  </property>
</Properties>
</file>